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4" r:id="rId3"/>
    <p:sldId id="277" r:id="rId4"/>
    <p:sldId id="275" r:id="rId5"/>
    <p:sldId id="276" r:id="rId6"/>
    <p:sldId id="268" r:id="rId7"/>
    <p:sldId id="27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43"/>
  </p:normalViewPr>
  <p:slideViewPr>
    <p:cSldViewPr snapToGrid="0" snapToObjects="1">
      <p:cViewPr varScale="1">
        <p:scale>
          <a:sx n="104" d="100"/>
          <a:sy n="104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2.tiff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image" Target="../media/image7.jpg"/><Relationship Id="rId7" Type="http://schemas.openxmlformats.org/officeDocument/2006/relationships/image" Target="../media/image11.em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C0FEAE3-F764-074E-A2A5-33B94CB6E5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Tokenized Commercial Real Estate Marketplace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1DBC8C9-D7D0-EE4F-9457-C006F30CC1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dirty="0"/>
              <a:t>Property Together</a:t>
            </a:r>
          </a:p>
        </p:txBody>
      </p:sp>
    </p:spTree>
    <p:extLst>
      <p:ext uri="{BB962C8B-B14F-4D97-AF65-F5344CB8AC3E}">
        <p14:creationId xmlns:p14="http://schemas.microsoft.com/office/powerpoint/2010/main" val="3430923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468833-453B-8741-B0DD-724C5486A348}"/>
              </a:ext>
            </a:extLst>
          </p:cNvPr>
          <p:cNvSpPr txBox="1"/>
          <p:nvPr/>
        </p:nvSpPr>
        <p:spPr>
          <a:xfrm>
            <a:off x="1229711" y="2133599"/>
            <a:ext cx="891277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Crypto Volatility</a:t>
            </a:r>
            <a:endParaRPr lang="en-US" sz="4000" dirty="0"/>
          </a:p>
          <a:p>
            <a:pPr algn="ctr"/>
            <a:endParaRPr lang="en-US" sz="2400" dirty="0"/>
          </a:p>
          <a:p>
            <a:pPr algn="ctr"/>
            <a:r>
              <a:rPr lang="en-US" sz="4000" b="1" dirty="0"/>
              <a:t>Lack of Global Access</a:t>
            </a:r>
            <a:endParaRPr lang="en-US" sz="4000" dirty="0"/>
          </a:p>
          <a:p>
            <a:pPr algn="ctr"/>
            <a:endParaRPr lang="en-US" sz="4000" b="1" dirty="0"/>
          </a:p>
          <a:p>
            <a:pPr algn="ctr"/>
            <a:r>
              <a:rPr lang="en-US" sz="4000" b="1" dirty="0"/>
              <a:t>Lack of Liquidity</a:t>
            </a:r>
          </a:p>
          <a:p>
            <a:pPr algn="ctr"/>
            <a:endParaRPr lang="en-US" sz="2800" b="1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9DEE8C-5029-4C46-8CCC-0A73086BAB96}"/>
              </a:ext>
            </a:extLst>
          </p:cNvPr>
          <p:cNvSpPr txBox="1"/>
          <p:nvPr/>
        </p:nvSpPr>
        <p:spPr>
          <a:xfrm>
            <a:off x="2133601" y="298092"/>
            <a:ext cx="71049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Problems</a:t>
            </a:r>
          </a:p>
        </p:txBody>
      </p:sp>
    </p:spTree>
    <p:extLst>
      <p:ext uri="{BB962C8B-B14F-4D97-AF65-F5344CB8AC3E}">
        <p14:creationId xmlns:p14="http://schemas.microsoft.com/office/powerpoint/2010/main" val="2512778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468833-453B-8741-B0DD-724C5486A348}"/>
              </a:ext>
            </a:extLst>
          </p:cNvPr>
          <p:cNvSpPr txBox="1"/>
          <p:nvPr/>
        </p:nvSpPr>
        <p:spPr>
          <a:xfrm>
            <a:off x="1229711" y="2133599"/>
            <a:ext cx="8912772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Global Access</a:t>
            </a:r>
          </a:p>
          <a:p>
            <a:pPr algn="ctr"/>
            <a:endParaRPr lang="en-US" sz="4000" dirty="0"/>
          </a:p>
          <a:p>
            <a:pPr algn="ctr"/>
            <a:r>
              <a:rPr lang="en-US" sz="4000" b="1" dirty="0"/>
              <a:t>Income Properties</a:t>
            </a:r>
          </a:p>
          <a:p>
            <a:pPr algn="ctr"/>
            <a:endParaRPr lang="en-US" sz="4000" b="1" dirty="0"/>
          </a:p>
          <a:p>
            <a:pPr algn="ctr"/>
            <a:r>
              <a:rPr lang="en-US" sz="4000" b="1" dirty="0"/>
              <a:t>Liquidity </a:t>
            </a:r>
            <a:r>
              <a:rPr lang="en-US" sz="4000" dirty="0"/>
              <a:t>Tokenize Each Property</a:t>
            </a:r>
          </a:p>
          <a:p>
            <a:pPr algn="ctr"/>
            <a:endParaRPr lang="en-US" sz="2800" b="1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9DEE8C-5029-4C46-8CCC-0A73086BAB96}"/>
              </a:ext>
            </a:extLst>
          </p:cNvPr>
          <p:cNvSpPr txBox="1"/>
          <p:nvPr/>
        </p:nvSpPr>
        <p:spPr>
          <a:xfrm>
            <a:off x="2249215" y="298092"/>
            <a:ext cx="71049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Solution</a:t>
            </a:r>
            <a:r>
              <a:rPr lang="en-US" sz="32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151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86017-4066-7641-A89E-6F67547CC2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5499" y="446048"/>
            <a:ext cx="10810695" cy="5753217"/>
          </a:xfrm>
        </p:spPr>
      </p:pic>
    </p:spTree>
    <p:extLst>
      <p:ext uri="{BB962C8B-B14F-4D97-AF65-F5344CB8AC3E}">
        <p14:creationId xmlns:p14="http://schemas.microsoft.com/office/powerpoint/2010/main" val="383659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F1B100-2481-1346-889D-648017F306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3461" y="672661"/>
            <a:ext cx="9714480" cy="5244663"/>
          </a:xfrm>
        </p:spPr>
      </p:pic>
    </p:spTree>
    <p:extLst>
      <p:ext uri="{BB962C8B-B14F-4D97-AF65-F5344CB8AC3E}">
        <p14:creationId xmlns:p14="http://schemas.microsoft.com/office/powerpoint/2010/main" val="3584749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DA1443-BDB3-C54A-97B7-B9F5F9B34B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7102" y="472321"/>
            <a:ext cx="10465630" cy="5637736"/>
          </a:xfrm>
        </p:spPr>
      </p:pic>
    </p:spTree>
    <p:extLst>
      <p:ext uri="{BB962C8B-B14F-4D97-AF65-F5344CB8AC3E}">
        <p14:creationId xmlns:p14="http://schemas.microsoft.com/office/powerpoint/2010/main" val="3462144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48B07-E18D-F444-838C-370219A7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Team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04F7ED-2797-A542-A6B9-FE96ACB84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7485" y="1690687"/>
            <a:ext cx="1251805" cy="125180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ADC361-3EDE-AA41-80C7-10D4868C2CFB}"/>
              </a:ext>
            </a:extLst>
          </p:cNvPr>
          <p:cNvSpPr txBox="1"/>
          <p:nvPr/>
        </p:nvSpPr>
        <p:spPr>
          <a:xfrm>
            <a:off x="1387485" y="3027473"/>
            <a:ext cx="20744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Amir Youssefi</a:t>
            </a:r>
          </a:p>
          <a:p>
            <a:r>
              <a:rPr lang="en-US" sz="1400" dirty="0"/>
              <a:t>Chief Data Engineer</a:t>
            </a:r>
          </a:p>
          <a:p>
            <a:r>
              <a:rPr lang="en-US" sz="1400" dirty="0"/>
              <a:t>PayPal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F1FD9C-CC10-BF40-A41D-609B9A8FF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257" y="1690688"/>
            <a:ext cx="1229053" cy="12290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69A2D2-97A6-C84C-AD85-938213C3AB23}"/>
              </a:ext>
            </a:extLst>
          </p:cNvPr>
          <p:cNvSpPr txBox="1"/>
          <p:nvPr/>
        </p:nvSpPr>
        <p:spPr>
          <a:xfrm>
            <a:off x="3658257" y="3027473"/>
            <a:ext cx="10503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1400" b="1" dirty="0"/>
              <a:t>Peter Ma </a:t>
            </a:r>
            <a:r>
              <a:rPr lang="en-US" sz="1400" dirty="0"/>
              <a:t>Prototyping expert</a:t>
            </a:r>
            <a:br>
              <a:rPr lang="en-US" dirty="0"/>
            </a:b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31E566-5DEE-F74B-BAC3-836786B7FD9B}"/>
              </a:ext>
            </a:extLst>
          </p:cNvPr>
          <p:cNvSpPr txBox="1"/>
          <p:nvPr/>
        </p:nvSpPr>
        <p:spPr>
          <a:xfrm>
            <a:off x="8024216" y="3050233"/>
            <a:ext cx="15773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1400" b="1" dirty="0"/>
              <a:t>Kenneth Ng</a:t>
            </a:r>
          </a:p>
          <a:p>
            <a:pPr fontAlgn="base"/>
            <a:r>
              <a:rPr lang="en-US" sz="1400" dirty="0"/>
              <a:t>Sr. Software Architect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3B878D-AA59-F84D-ABB7-37F187808F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4216" y="1653850"/>
            <a:ext cx="1319757" cy="13197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B77096-28B8-B347-A224-B74F1FA8D3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0347" y="1653850"/>
            <a:ext cx="1319757" cy="134357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DBD293A-BFA7-B84F-9402-B51EB7DC4786}"/>
              </a:ext>
            </a:extLst>
          </p:cNvPr>
          <p:cNvSpPr txBox="1"/>
          <p:nvPr/>
        </p:nvSpPr>
        <p:spPr>
          <a:xfrm>
            <a:off x="10110347" y="3042862"/>
            <a:ext cx="164433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1400" b="1" dirty="0"/>
              <a:t>Robert Loebl</a:t>
            </a:r>
          </a:p>
          <a:p>
            <a:pPr fontAlgn="base"/>
            <a:r>
              <a:rPr lang="en-US" sz="1400" dirty="0"/>
              <a:t>Certified Commercial Investment Member (CCIM)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C9D525-40CD-D245-9CF4-B05BF9805E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2186" y="1678395"/>
            <a:ext cx="1218907" cy="121890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73724E9-0DA1-D047-BCDB-508A6BDE0456}"/>
              </a:ext>
            </a:extLst>
          </p:cNvPr>
          <p:cNvSpPr txBox="1"/>
          <p:nvPr/>
        </p:nvSpPr>
        <p:spPr>
          <a:xfrm>
            <a:off x="5502777" y="3046704"/>
            <a:ext cx="15773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1400" b="1" dirty="0"/>
              <a:t>Manny Fernandez</a:t>
            </a:r>
          </a:p>
          <a:p>
            <a:pPr fontAlgn="base"/>
            <a:r>
              <a:rPr lang="en-US" sz="1400" dirty="0"/>
              <a:t>Real estate investor, tech entrepreneur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D20B8F-6583-FF42-9F3B-0DC9AC0DB2F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15614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A49D38-8AD5-2640-AA3F-523FEFD2C66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8279" y="4205079"/>
            <a:ext cx="1248738" cy="130329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9A00968-DDE4-E546-8F0D-CE30AFC9298B}"/>
              </a:ext>
            </a:extLst>
          </p:cNvPr>
          <p:cNvSpPr txBox="1"/>
          <p:nvPr/>
        </p:nvSpPr>
        <p:spPr>
          <a:xfrm>
            <a:off x="1387485" y="5670317"/>
            <a:ext cx="2432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Solomon Wu</a:t>
            </a:r>
          </a:p>
          <a:p>
            <a:r>
              <a:rPr lang="en-US" dirty="0"/>
              <a:t>Blockchain Pioneer</a:t>
            </a:r>
          </a:p>
        </p:txBody>
      </p:sp>
    </p:spTree>
    <p:extLst>
      <p:ext uri="{BB962C8B-B14F-4D97-AF65-F5344CB8AC3E}">
        <p14:creationId xmlns:p14="http://schemas.microsoft.com/office/powerpoint/2010/main" val="8664469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67</TotalTime>
  <Words>64</Words>
  <Application>Microsoft Macintosh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Times New Roman</vt:lpstr>
      <vt:lpstr>Trebuchet MS</vt:lpstr>
      <vt:lpstr>Tw Cen MT</vt:lpstr>
      <vt:lpstr>Circuit</vt:lpstr>
      <vt:lpstr>Property Together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Team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Property Together</dc:title>
  <dc:creator>Manny Fernandez</dc:creator>
  <cp:lastModifiedBy>Youssefi, Amir</cp:lastModifiedBy>
  <cp:revision>29</cp:revision>
  <dcterms:created xsi:type="dcterms:W3CDTF">2018-06-17T22:21:23Z</dcterms:created>
  <dcterms:modified xsi:type="dcterms:W3CDTF">2018-06-17T23:49:46Z</dcterms:modified>
</cp:coreProperties>
</file>

<file path=docProps/thumbnail.jpeg>
</file>